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ce0d9e708_0_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ce0d9e708_0_3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ce0d9e70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3ce0d9e70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ce0d9e708_4_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f2e68625_0_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2f2e68625_3_5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1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14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0" name="Google Shape;280;p14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B">
  <p:cSld name="CUSTOM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/>
          <p:nvPr>
            <p:ph idx="2" type="pic"/>
          </p:nvPr>
        </p:nvSpPr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83" name="Google Shape;283;p15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15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5" name="Google Shape;285;p15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6" name="Google Shape;286;p15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7" name="Google Shape;287;p15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8" name="Google Shape;288;p15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9" name="Google Shape;289;p15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0" name="Google Shape;290;p15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1" name="Google Shape;291;p15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Burnout &amp; Overwhelm Support Bot Presentation</a:t>
            </a:r>
            <a:endParaRPr/>
          </a:p>
        </p:txBody>
      </p:sp>
      <p:sp>
        <p:nvSpPr>
          <p:cNvPr id="297" name="Google Shape;297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 Wang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Behind the Application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94625" y="1250450"/>
            <a:ext cx="4092300" cy="3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 web-based application to help college students manage academic stress and burnout.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Provide tailored advice utilizing customized prompt based on students’ major/year and powerful generative AI model.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Personalized guidance to combat academic stress </a:t>
            </a:r>
            <a:r>
              <a:rPr lang="en" sz="1400">
                <a:solidFill>
                  <a:srgbClr val="000000"/>
                </a:solidFill>
              </a:rPr>
              <a:t>the mental health challenges faced by students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Helps manage overwhelming workloads.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Get more specific help through conversation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03" name="Google Shape;303;p17"/>
          <p:cNvPicPr preferRelativeResize="0"/>
          <p:nvPr/>
        </p:nvPicPr>
        <p:blipFill rotWithShape="1">
          <a:blip r:embed="rId4">
            <a:alphaModFix/>
          </a:blip>
          <a:srcRect b="0" l="0" r="12365" t="3975"/>
          <a:stretch/>
        </p:blipFill>
        <p:spPr>
          <a:xfrm>
            <a:off x="4314825" y="912150"/>
            <a:ext cx="4829174" cy="30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228600" y="27992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Matters</a:t>
            </a:r>
            <a:endParaRPr/>
          </a:p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128125" y="1138825"/>
            <a:ext cx="3730200" cy="33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Target Users: College students facing academic pressure or career-related worries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Offer </a:t>
            </a:r>
            <a:r>
              <a:rPr lang="en" sz="1500">
                <a:solidFill>
                  <a:srgbClr val="000000"/>
                </a:solidFill>
              </a:rPr>
              <a:t>immediate, empathetic advice during stressful moments.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Reduces barriers to mental health support by giving easy, anonymous access to helpful tips.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Encourages proactive self-care, </a:t>
            </a:r>
            <a:r>
              <a:rPr lang="en" sz="1500">
                <a:solidFill>
                  <a:srgbClr val="000000"/>
                </a:solidFill>
              </a:rPr>
              <a:t>relief and</a:t>
            </a:r>
            <a:r>
              <a:rPr lang="en" sz="1500">
                <a:solidFill>
                  <a:srgbClr val="000000"/>
                </a:solidFill>
              </a:rPr>
              <a:t> better time management.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950" y="351438"/>
            <a:ext cx="4440625" cy="44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116950" y="2910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Generative Model</a:t>
            </a:r>
            <a:endParaRPr/>
          </a:p>
        </p:txBody>
      </p:sp>
      <p:sp>
        <p:nvSpPr>
          <p:cNvPr id="315" name="Google Shape;315;p19"/>
          <p:cNvSpPr txBox="1"/>
          <p:nvPr>
            <p:ph idx="1" type="body"/>
          </p:nvPr>
        </p:nvSpPr>
        <p:spPr>
          <a:xfrm>
            <a:off x="116950" y="910500"/>
            <a:ext cx="4918500" cy="40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42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Char char="●"/>
            </a:pPr>
            <a:r>
              <a:rPr b="1"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Choice:</a:t>
            </a: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Uses generative model from api call: </a:t>
            </a:r>
            <a:r>
              <a:rPr i="1"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gemini-2.0-flash-thinking-exp</a:t>
            </a:r>
            <a:endParaRPr sz="15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2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Char char="●"/>
            </a:pPr>
            <a:r>
              <a:rPr b="1"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Implementation:</a:t>
            </a:r>
            <a:endParaRPr b="1" sz="15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2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AutoNum type="arabicPeriod"/>
            </a:pP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Flask backend routes user inputs (</a:t>
            </a: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concerns)</a:t>
            </a: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customized prompts for major, year to the model.</a:t>
            </a:r>
            <a:endParaRPr sz="15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2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AutoNum type="arabicPeriod"/>
            </a:pP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then responds with markdown-formatted text containing personalized guidance.</a:t>
            </a:r>
            <a:endParaRPr sz="15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2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AutoNum type="arabicPeriod"/>
            </a:pP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Responses are converted to HTML before rendering in the browser.</a:t>
            </a:r>
            <a:endParaRPr sz="15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2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Char char="●"/>
            </a:pPr>
            <a:r>
              <a:rPr b="1"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This Model?</a:t>
            </a:r>
            <a:endParaRPr b="1" sz="15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2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Char char="●"/>
            </a:pP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 natural language capabilities to handle varied customized prompts for students with different majors and </a:t>
            </a: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school years.</a:t>
            </a:r>
            <a:endParaRPr sz="15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2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Char char="●"/>
            </a:pPr>
            <a:r>
              <a:rPr lang="en" sz="15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fast, adaptable, and context-specific responses.</a:t>
            </a:r>
            <a:endParaRPr/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325" y="179425"/>
            <a:ext cx="2110150" cy="2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/>
          <p:cNvPicPr preferRelativeResize="0"/>
          <p:nvPr/>
        </p:nvPicPr>
        <p:blipFill rotWithShape="1">
          <a:blip r:embed="rId4">
            <a:alphaModFix/>
          </a:blip>
          <a:srcRect b="76161" l="0" r="82780" t="0"/>
          <a:stretch/>
        </p:blipFill>
        <p:spPr>
          <a:xfrm>
            <a:off x="5690813" y="2744525"/>
            <a:ext cx="3233172" cy="10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228600" y="27992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UI Features</a:t>
            </a:r>
            <a:endParaRPr/>
          </a:p>
        </p:txBody>
      </p:sp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128100" y="932825"/>
            <a:ext cx="4734600" cy="3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Step-by-Step Questionnaire: </a:t>
            </a:r>
            <a:r>
              <a:rPr lang="en" sz="1500">
                <a:solidFill>
                  <a:srgbClr val="000000"/>
                </a:solidFill>
              </a:rPr>
              <a:t>Students select their major, academic year, and optionally add any specific concerns.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Dynamic Suggestions: </a:t>
            </a:r>
            <a:r>
              <a:rPr lang="en" sz="1500">
                <a:solidFill>
                  <a:srgbClr val="000000"/>
                </a:solidFill>
              </a:rPr>
              <a:t>The bot tailors follow-up topics based on the chosen major.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Chat Interface: </a:t>
            </a:r>
            <a:r>
              <a:rPr lang="en" sz="1500">
                <a:solidFill>
                  <a:srgbClr val="000000"/>
                </a:solidFill>
              </a:rPr>
              <a:t>Users can submit additional questions in a real-time chat format, simulating a conversational counseling session.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Start Over Button:</a:t>
            </a:r>
            <a:r>
              <a:rPr lang="en" sz="1500">
                <a:solidFill>
                  <a:srgbClr val="000000"/>
                </a:solidFill>
              </a:rPr>
              <a:t> Quickly begin a new session to explore different concerns.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876" y="279925"/>
            <a:ext cx="3803973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625" y="1547925"/>
            <a:ext cx="3234476" cy="13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654" y="3081601"/>
            <a:ext cx="3666423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2650" y="3980228"/>
            <a:ext cx="3666426" cy="112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228600" y="27992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Outputs</a:t>
            </a:r>
            <a:endParaRPr/>
          </a:p>
        </p:txBody>
      </p:sp>
      <p:sp>
        <p:nvSpPr>
          <p:cNvPr id="331" name="Google Shape;331;p21"/>
          <p:cNvSpPr txBox="1"/>
          <p:nvPr/>
        </p:nvSpPr>
        <p:spPr>
          <a:xfrm>
            <a:off x="0" y="983500"/>
            <a:ext cx="50583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Personalized Burnout Tips: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i="1" lang="en">
                <a:latin typeface="Nunito"/>
                <a:ea typeface="Nunito"/>
                <a:cs typeface="Nunito"/>
                <a:sym typeface="Nunito"/>
              </a:rPr>
              <a:t>“This is a </a:t>
            </a:r>
            <a:r>
              <a:rPr i="1" lang="en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demanding year with advanced coursework and career preparation.</a:t>
            </a:r>
            <a:r>
              <a:rPr lang="en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”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Emphasizes time management, self-compassion, and stress-busting routines.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Follow-Up Topics: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E.g.,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“Balancing coding interviews with class assignments,”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or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“How to manage large group coding projects?”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Actionable Advice Snippets: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Short, encouraging messages such as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“Take breaks and prioritize Stress Management”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or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persistence is building valuable skills for your future career.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”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300" y="643700"/>
            <a:ext cx="4133825" cy="1984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 rotWithShape="1">
          <a:blip r:embed="rId5">
            <a:alphaModFix/>
          </a:blip>
          <a:srcRect b="10338" l="0" r="24953" t="0"/>
          <a:stretch/>
        </p:blipFill>
        <p:spPr>
          <a:xfrm>
            <a:off x="5140500" y="2888600"/>
            <a:ext cx="4051623" cy="1030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 &amp; What can we do Next?</a:t>
            </a:r>
            <a:endParaRPr/>
          </a:p>
        </p:txBody>
      </p:sp>
      <p:sp>
        <p:nvSpPr>
          <p:cNvPr id="338" name="Google Shape;338;p22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Burnout &amp; Overwhelm Support Bot provides quick, empathetic academic stress support.</a:t>
            </a:r>
            <a:endParaRPr/>
          </a:p>
        </p:txBody>
      </p:sp>
      <p:sp>
        <p:nvSpPr>
          <p:cNvPr id="339" name="Google Shape;339;p22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User-friendly interface guides students through tailored advice based on major and year.</a:t>
            </a:r>
            <a:endParaRPr/>
          </a:p>
        </p:txBody>
      </p:sp>
      <p:sp>
        <p:nvSpPr>
          <p:cNvPr id="340" name="Google Shape;340;p22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Future Improvements: Expand content for more majors, integrate self-assessment surveys, and offer links to professional resources.</a:t>
            </a:r>
            <a:endParaRPr/>
          </a:p>
        </p:txBody>
      </p:sp>
      <p:sp>
        <p:nvSpPr>
          <p:cNvPr id="341" name="Google Shape;341;p22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bot demonstrates how AI can offer accessible well-being support, complementing on-campus mental health services.</a:t>
            </a:r>
            <a:endParaRPr/>
          </a:p>
        </p:txBody>
      </p:sp>
      <p:pic>
        <p:nvPicPr>
          <p:cNvPr id="342" name="Google Shape;3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50" y="3044846"/>
            <a:ext cx="3435095" cy="185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